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8" r:id="rId2"/>
  </p:sldIdLst>
  <p:sldSz cx="9144000" cy="6858000" type="screen4x3"/>
  <p:notesSz cx="6805613" cy="99393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660033"/>
    <a:srgbClr val="003300"/>
    <a:srgbClr val="800000"/>
    <a:srgbClr val="333300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17" autoAdjust="0"/>
  </p:normalViewPr>
  <p:slideViewPr>
    <p:cSldViewPr>
      <p:cViewPr varScale="1">
        <p:scale>
          <a:sx n="102" d="100"/>
          <a:sy n="102" d="100"/>
        </p:scale>
        <p:origin x="120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標題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副標題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日期版面配置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19" name="頁尾版面配置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27" name="投影片編號版面配置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81D204-C375-4D18-8985-16BE1E2DDBC6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86BB3C-8022-431E-8E8B-F194C4661EB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D3626D-80DA-4349-B191-FD2BCAEA9DB6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79AAC1-3443-4672-92A3-19946E961AAA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1A1391-7706-4CC3-8CBD-C8362DB4AAF9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B865A-A815-466C-825B-217D7DE8A31A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F31E6-A1F6-4E7F-9A5C-FACA401D04D9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A96847-639A-4AE6-AC6D-5C66F1DAE07D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B01DC4-6988-4136-B982-C00719EFA3A8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B1171-CB83-4B7F-8AE3-BB3D8AD3FAB4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剪去並圓角化單一角落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FA85FC81-92D6-4C65-8CF3-BAC5FE430B15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手繪多邊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手繪多邊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手繪多邊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手繪多邊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標題版面配置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文字版面配置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2" name="頁尾版面配置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CDC33DD-C1D1-469F-843C-2F6BB4CC10C4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grpSp>
        <p:nvGrpSpPr>
          <p:cNvPr id="2" name="群組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手繪多邊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手繪多邊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108012" y="2282294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TW" altLang="en-US" sz="28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論文名稱 </a:t>
            </a:r>
            <a:r>
              <a:rPr lang="en-US" altLang="zh-TW" sz="28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:</a:t>
            </a:r>
          </a:p>
          <a:p>
            <a:pPr algn="ctr"/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000</a:t>
            </a:r>
          </a:p>
          <a:p>
            <a:pPr algn="ctr"/>
            <a:endParaRPr lang="zh-TW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en-US" altLang="zh-TW" sz="2000" b="1" dirty="0" smtClean="0">
                <a:latin typeface="Lucida Calligraphy" pitchFamily="66" charset="0"/>
              </a:rPr>
              <a:t>000</a:t>
            </a:r>
            <a:endParaRPr lang="en-US" altLang="zh-TW" sz="2000" b="1" dirty="0">
              <a:latin typeface="Lucida Calligraphy" pitchFamily="66" charset="0"/>
            </a:endParaRP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899592" y="4228018"/>
            <a:ext cx="73437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2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博士候選人</a:t>
            </a:r>
            <a:r>
              <a:rPr lang="zh-TW" altLang="en-US" sz="32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：</a:t>
            </a:r>
            <a:r>
              <a:rPr lang="en-US" altLang="zh-TW" sz="32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000</a:t>
            </a:r>
            <a:r>
              <a:rPr lang="zh-TW" altLang="en-US" sz="32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 先生</a:t>
            </a:r>
            <a:endParaRPr lang="en-US" altLang="zh-TW" sz="3200" b="1" dirty="0" smtClean="0">
              <a:solidFill>
                <a:srgbClr val="002060"/>
              </a:solidFill>
              <a:latin typeface="標楷體" pitchFamily="65" charset="-120"/>
              <a:ea typeface="標楷體" pitchFamily="65" charset="-120"/>
            </a:endParaRPr>
          </a:p>
          <a:p>
            <a:pPr algn="ctr"/>
            <a:r>
              <a:rPr lang="zh-TW" altLang="en-US" sz="32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指導</a:t>
            </a:r>
            <a:r>
              <a:rPr lang="zh-TW" altLang="en-US" sz="32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教授</a:t>
            </a:r>
            <a:r>
              <a:rPr lang="zh-TW" altLang="en-US" sz="32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：</a:t>
            </a:r>
            <a:r>
              <a:rPr lang="en-US" altLang="zh-TW" sz="32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000</a:t>
            </a:r>
            <a:r>
              <a:rPr lang="zh-TW" altLang="en-US" sz="32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 教授</a:t>
            </a:r>
            <a:endParaRPr lang="zh-TW" altLang="en-US" sz="3200" b="1" dirty="0">
              <a:solidFill>
                <a:srgbClr val="00206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827584" y="5294818"/>
            <a:ext cx="770485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ctr"/>
            <a:r>
              <a:rPr lang="zh-TW" altLang="en-US" sz="2800" dirty="0">
                <a:solidFill>
                  <a:srgbClr val="660033"/>
                </a:solidFill>
                <a:latin typeface="華康中特圓體(P)" pitchFamily="34" charset="-120"/>
                <a:ea typeface="華康中特圓體(P)" pitchFamily="34" charset="-120"/>
              </a:rPr>
              <a:t>口試時間</a:t>
            </a:r>
            <a:r>
              <a:rPr lang="zh-TW" altLang="en-US" sz="2800" dirty="0" smtClean="0">
                <a:solidFill>
                  <a:srgbClr val="660033"/>
                </a:solidFill>
                <a:latin typeface="華康中特圓體(P)" pitchFamily="34" charset="-120"/>
                <a:ea typeface="華康中特圓體(P)" pitchFamily="34" charset="-120"/>
              </a:rPr>
              <a:t>：</a:t>
            </a:r>
            <a:r>
              <a:rPr lang="en-US" altLang="zh-TW" sz="3000" dirty="0" smtClean="0">
                <a:solidFill>
                  <a:srgbClr val="660033"/>
                </a:solidFill>
                <a:latin typeface="Lucida Calligraphy" pitchFamily="66" charset="0"/>
                <a:ea typeface="華康中特圓體(P)" pitchFamily="34" charset="-120"/>
              </a:rPr>
              <a:t>000 </a:t>
            </a:r>
            <a:r>
              <a:rPr lang="zh-TW" altLang="en-US" sz="2800" dirty="0">
                <a:solidFill>
                  <a:srgbClr val="660033"/>
                </a:solidFill>
                <a:latin typeface="Lucida Calligraphy" pitchFamily="66" charset="0"/>
                <a:ea typeface="華康中特圓體(P)" pitchFamily="34" charset="-120"/>
              </a:rPr>
              <a:t>年 </a:t>
            </a:r>
            <a:r>
              <a:rPr lang="en-US" altLang="zh-TW" sz="2800" dirty="0" smtClean="0">
                <a:solidFill>
                  <a:srgbClr val="660033"/>
                </a:solidFill>
                <a:latin typeface="Lucida Calligraphy" pitchFamily="66" charset="0"/>
                <a:ea typeface="華康中特圓體(P)" pitchFamily="34" charset="-120"/>
              </a:rPr>
              <a:t>0</a:t>
            </a:r>
            <a:r>
              <a:rPr lang="zh-TW" altLang="en-US" sz="2800" dirty="0" smtClean="0">
                <a:solidFill>
                  <a:srgbClr val="660033"/>
                </a:solidFill>
                <a:latin typeface="Lucida Calligraphy" pitchFamily="66" charset="0"/>
                <a:ea typeface="華康中特圓體(P)" pitchFamily="34" charset="-120"/>
              </a:rPr>
              <a:t>月 </a:t>
            </a:r>
            <a:r>
              <a:rPr lang="en-US" altLang="zh-TW" sz="2800" dirty="0" smtClean="0">
                <a:solidFill>
                  <a:srgbClr val="660033"/>
                </a:solidFill>
                <a:latin typeface="Lucida Calligraphy" pitchFamily="66" charset="0"/>
                <a:ea typeface="華康中特圓體(P)" pitchFamily="34" charset="-120"/>
              </a:rPr>
              <a:t>0</a:t>
            </a:r>
            <a:r>
              <a:rPr lang="zh-TW" altLang="en-US" sz="2800" dirty="0" smtClean="0">
                <a:solidFill>
                  <a:srgbClr val="660033"/>
                </a:solidFill>
                <a:latin typeface="Lucida Calligraphy" pitchFamily="66" charset="0"/>
                <a:ea typeface="華康中特圓體(P)" pitchFamily="34" charset="-120"/>
              </a:rPr>
              <a:t>日</a:t>
            </a:r>
            <a:r>
              <a:rPr lang="zh-TW" altLang="en-US" sz="2800" dirty="0">
                <a:solidFill>
                  <a:srgbClr val="660033"/>
                </a:solidFill>
                <a:latin typeface="Lucida Calligraphy" pitchFamily="66" charset="0"/>
                <a:ea typeface="華康中特圓體(P)" pitchFamily="34" charset="-120"/>
              </a:rPr>
              <a:t>（</a:t>
            </a:r>
            <a:r>
              <a:rPr lang="zh-TW" altLang="en-US" sz="2800" dirty="0" smtClean="0">
                <a:solidFill>
                  <a:srgbClr val="660033"/>
                </a:solidFill>
                <a:latin typeface="Lucida Calligraphy" pitchFamily="66" charset="0"/>
                <a:ea typeface="華康中特圓體(P)" pitchFamily="34" charset="-120"/>
              </a:rPr>
              <a:t>週</a:t>
            </a:r>
            <a:r>
              <a:rPr lang="en-US" altLang="zh-TW" sz="2800" dirty="0" smtClean="0">
                <a:solidFill>
                  <a:srgbClr val="660033"/>
                </a:solidFill>
                <a:latin typeface="Lucida Calligraphy" pitchFamily="66" charset="0"/>
                <a:ea typeface="華康中特圓體(P)" pitchFamily="34" charset="-120"/>
              </a:rPr>
              <a:t>0</a:t>
            </a:r>
            <a:r>
              <a:rPr lang="zh-TW" altLang="en-US" sz="2800" dirty="0" smtClean="0">
                <a:solidFill>
                  <a:srgbClr val="660033"/>
                </a:solidFill>
                <a:latin typeface="Lucida Calligraphy" pitchFamily="66" charset="0"/>
                <a:ea typeface="華康中特圓體(P)" pitchFamily="34" charset="-120"/>
              </a:rPr>
              <a:t>）</a:t>
            </a:r>
            <a:r>
              <a:rPr lang="en-US" altLang="zh-TW" sz="2800" dirty="0" smtClean="0">
                <a:solidFill>
                  <a:srgbClr val="660033"/>
                </a:solidFill>
                <a:latin typeface="Lucida Calligraphy" pitchFamily="66" charset="0"/>
                <a:ea typeface="華康中特圓體(P)" pitchFamily="34" charset="-120"/>
              </a:rPr>
              <a:t>00</a:t>
            </a:r>
            <a:r>
              <a:rPr lang="en-US" altLang="zh-TW" sz="3000" dirty="0" smtClean="0">
                <a:solidFill>
                  <a:srgbClr val="660033"/>
                </a:solidFill>
                <a:latin typeface="Lucida Calligraphy" pitchFamily="66" charset="0"/>
                <a:ea typeface="華康中特圓體(P)" pitchFamily="34" charset="-120"/>
              </a:rPr>
              <a:t>:00</a:t>
            </a:r>
          </a:p>
          <a:p>
            <a:pPr fontAlgn="ctr"/>
            <a:r>
              <a:rPr lang="zh-TW" altLang="en-US" sz="2800" dirty="0" smtClean="0">
                <a:solidFill>
                  <a:srgbClr val="660033"/>
                </a:solidFill>
                <a:latin typeface="Lucida Calligraphy" pitchFamily="66" charset="0"/>
                <a:ea typeface="華康中特圓體(P)" pitchFamily="34" charset="-120"/>
              </a:rPr>
              <a:t>口試地點：工程三館</a:t>
            </a:r>
            <a:r>
              <a:rPr lang="en-US" altLang="zh-TW" sz="2800" dirty="0" smtClean="0">
                <a:solidFill>
                  <a:srgbClr val="660033"/>
                </a:solidFill>
                <a:latin typeface="Lucida Calligraphy" pitchFamily="66" charset="0"/>
                <a:ea typeface="華康中特圓體(P)" pitchFamily="34" charset="-120"/>
              </a:rPr>
              <a:t>000</a:t>
            </a:r>
            <a:r>
              <a:rPr lang="zh-TW" altLang="en-US" sz="2800" dirty="0" smtClean="0">
                <a:solidFill>
                  <a:srgbClr val="660033"/>
                </a:solidFill>
                <a:latin typeface="Lucida Calligraphy" pitchFamily="66" charset="0"/>
                <a:ea typeface="華康中特圓體(P)" pitchFamily="34" charset="-120"/>
              </a:rPr>
              <a:t>室</a:t>
            </a:r>
            <a:endParaRPr lang="zh-TW" altLang="en-US" sz="3000" dirty="0" smtClean="0">
              <a:solidFill>
                <a:srgbClr val="660033"/>
              </a:solidFill>
              <a:latin typeface="Lucida Calligraphy" pitchFamily="66" charset="0"/>
              <a:ea typeface="華康中特圓體(P)" pitchFamily="34" charset="-120"/>
            </a:endParaRPr>
          </a:p>
          <a:p>
            <a:pPr algn="ctr" fontAlgn="ctr"/>
            <a:r>
              <a:rPr lang="zh-TW" altLang="en-US" sz="2800" dirty="0" smtClean="0">
                <a:latin typeface="華康中特圓體(P)" pitchFamily="34" charset="-120"/>
                <a:ea typeface="華康中特圓體(P)" pitchFamily="34" charset="-120"/>
              </a:rPr>
              <a:t>*</a:t>
            </a:r>
            <a:r>
              <a:rPr lang="zh-TW" altLang="en-US" sz="2800" dirty="0">
                <a:latin typeface="華康中特圓體(P)" pitchFamily="34" charset="-120"/>
                <a:ea typeface="華康中特圓體(P)" pitchFamily="34" charset="-120"/>
              </a:rPr>
              <a:t>** 歡迎聽講 ***</a:t>
            </a:r>
            <a:r>
              <a:rPr lang="zh-TW" altLang="en-US" sz="2400" b="1" dirty="0">
                <a:latin typeface="華康中特圓體(P)" pitchFamily="34" charset="-120"/>
                <a:ea typeface="華康中特圓體(P)" pitchFamily="34" charset="-12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683568" y="438500"/>
            <a:ext cx="7992888" cy="165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TW" altLang="en-US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66003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華康行楷體W5(P)" pitchFamily="66" charset="-120"/>
                <a:ea typeface="文鼎中行書" panose="02010609010101010101" pitchFamily="49" charset="-120"/>
              </a:rPr>
              <a:t>國立陽明交通</a:t>
            </a:r>
            <a:r>
              <a:rPr lang="zh-TW" altLang="en-US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66003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華康行楷體W5(P)" pitchFamily="66" charset="-120"/>
                <a:ea typeface="文鼎中行書" panose="02010609010101010101" pitchFamily="49" charset="-120"/>
              </a:rPr>
              <a:t>大學網路與資訊系統博士學位學程</a:t>
            </a:r>
            <a:endParaRPr lang="zh-TW" altLang="en-US" sz="3600" kern="10" dirty="0">
              <a:ln w="9525">
                <a:noFill/>
                <a:round/>
                <a:headEnd/>
                <a:tailEnd/>
              </a:ln>
              <a:solidFill>
                <a:srgbClr val="660033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華康行楷體W5(P)" pitchFamily="66" charset="-120"/>
              <a:ea typeface="文鼎中行書" panose="02010609010101010101" pitchFamily="49" charset="-120"/>
            </a:endParaRPr>
          </a:p>
          <a:p>
            <a:pPr algn="ctr"/>
            <a:r>
              <a:rPr lang="zh-TW" altLang="en-US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66003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華康行楷體W5(P)" pitchFamily="66" charset="-120"/>
                <a:ea typeface="文鼎中行書" panose="02010609010101010101" pitchFamily="49" charset="-120"/>
              </a:rPr>
              <a:t>博士</a:t>
            </a:r>
            <a:r>
              <a:rPr lang="zh-TW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66003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華康行楷體W5(P)" pitchFamily="66" charset="-120"/>
                <a:ea typeface="文鼎中行書" panose="02010609010101010101" pitchFamily="49" charset="-120"/>
              </a:rPr>
              <a:t>生</a:t>
            </a:r>
            <a:r>
              <a:rPr lang="zh-TW" altLang="en-US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66003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華康行楷體W5(P)" pitchFamily="66" charset="-120"/>
                <a:ea typeface="文鼎中行書" panose="02010609010101010101" pitchFamily="49" charset="-120"/>
              </a:rPr>
              <a:t>畢業論文</a:t>
            </a:r>
            <a:r>
              <a:rPr lang="zh-TW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66003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華康行楷體W5(P)" pitchFamily="66" charset="-120"/>
                <a:ea typeface="文鼎中行書" panose="02010609010101010101" pitchFamily="49" charset="-120"/>
              </a:rPr>
              <a:t>口試公告</a:t>
            </a:r>
          </a:p>
        </p:txBody>
      </p:sp>
    </p:spTree>
    <p:extLst>
      <p:ext uri="{BB962C8B-B14F-4D97-AF65-F5344CB8AC3E}">
        <p14:creationId xmlns:p14="http://schemas.microsoft.com/office/powerpoint/2010/main" val="9196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993</TotalTime>
  <Words>61</Words>
  <Application>Microsoft Office PowerPoint</Application>
  <PresentationFormat>如螢幕大小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13" baseType="lpstr">
      <vt:lpstr>文鼎中行書</vt:lpstr>
      <vt:lpstr>華康中特圓體(P)</vt:lpstr>
      <vt:lpstr>華康行楷體W5(P)</vt:lpstr>
      <vt:lpstr>微軟正黑體</vt:lpstr>
      <vt:lpstr>新細明體</vt:lpstr>
      <vt:lpstr>標楷體</vt:lpstr>
      <vt:lpstr>Arial</vt:lpstr>
      <vt:lpstr>Calibri</vt:lpstr>
      <vt:lpstr>Constantia</vt:lpstr>
      <vt:lpstr>Lucida Calligraphy</vt:lpstr>
      <vt:lpstr>Wingdings 2</vt:lpstr>
      <vt:lpstr>流線</vt:lpstr>
      <vt:lpstr>PowerPoint 簡報</vt:lpstr>
    </vt:vector>
  </TitlesOfParts>
  <Company>no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user</dc:creator>
  <cp:lastModifiedBy>user</cp:lastModifiedBy>
  <cp:revision>154</cp:revision>
  <cp:lastPrinted>2016-03-01T05:46:08Z</cp:lastPrinted>
  <dcterms:created xsi:type="dcterms:W3CDTF">2007-06-06T03:26:23Z</dcterms:created>
  <dcterms:modified xsi:type="dcterms:W3CDTF">2021-02-02T03:20:24Z</dcterms:modified>
</cp:coreProperties>
</file>