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20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5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27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13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67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75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96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166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8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29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13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64A92-4970-4F23-89DA-14197E28A569}" type="datetimeFigureOut">
              <a:rPr lang="zh-TW" altLang="en-US" smtClean="0"/>
              <a:t>2024/6/28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F70B1-6B92-412C-AD30-10656462841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CB6EC567-CD59-4631-ADEA-9A574A21ECB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" y="0"/>
            <a:ext cx="7559483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35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C308D1-27DE-4147-A6A0-6FE96018E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7570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itchang</dc:creator>
  <cp:lastModifiedBy>itchang</cp:lastModifiedBy>
  <cp:revision>1</cp:revision>
  <dcterms:created xsi:type="dcterms:W3CDTF">2024-06-28T08:26:27Z</dcterms:created>
  <dcterms:modified xsi:type="dcterms:W3CDTF">2024-06-28T08:27:13Z</dcterms:modified>
</cp:coreProperties>
</file>